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47"/>
  </p:normalViewPr>
  <p:slideViewPr>
    <p:cSldViewPr snapToGrid="0" snapToObjects="1">
      <p:cViewPr>
        <p:scale>
          <a:sx n="78" d="100"/>
          <a:sy n="78" d="100"/>
        </p:scale>
        <p:origin x="16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BE9B3B-DBF6-7041-935E-3673F5D4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07CE4D5-3B0B-D64A-878B-2442A83BB6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FFC0C-1A30-C540-A55A-64F4AD74B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7D23C2-71F7-214B-9532-E5C4C1D00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669A1AE-F37A-7147-9540-98B89CEC0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5633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205FB7-FB68-2343-A653-7A4FC0815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2C85FD0-C7EF-B641-82B0-C1CB6188E1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9C76A0-F585-2D4A-BED8-67ED1F4F3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F8A179-2634-E54E-9E0E-AEF2DC028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410CAF6-6E63-DA48-AF3C-28C609753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379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3CB63E02-5143-0842-A5B3-8F9325839D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B82EBF8-30DF-BB4C-8C56-F7A33C51A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A7B4E0E-FDDA-2A40-BA42-EC018CBAB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D4B2607-91E2-6942-AFE0-6A0D4E57B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32AD8E3-E636-CE4F-933A-9DED0ACC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653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6D1F9F6-8ABC-E94A-B99E-C613DABF8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90503C-E410-804E-B95C-87CF391626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BC2B57-D50A-C640-B040-F4D56262B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B791104-BE2D-F243-B2EC-1B3410B6C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8347791-B751-D24C-8979-8749DCE14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5106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3F49766-6EFD-7F45-B711-6DB32B895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14ADF1-0EE0-8043-B478-631B18F09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5588F3-1F22-304C-BAD7-E02E2222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C0FDA5-6FD1-7149-92B0-96A9D778D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2EF569-7629-EC47-8E03-6C2BAFD30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6354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6005A41-B5D1-1548-9E93-B3245FB1F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1FB4530-5645-2F4E-83AD-AF05296129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612B5F3-7E3D-7741-8C86-53C3CD798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ED87726-75A5-4642-8998-D52FA92AB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96857FA-ABDD-454E-B962-2B02E7C0D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5D509F3-9755-4544-B6D5-F9281ACAD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636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9462C-2ECB-894F-87CE-24D1701DE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0867FBF-6D0F-7B4E-99EE-673108E97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EA527E7B-F490-0F4A-B9B4-9B86881EB8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47EB81B-5647-0F47-B385-9D9F153098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190FE3A3-CDA1-B74C-9885-AA152A1A58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E60B8997-0DB2-1C48-B190-445B14AA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B9991194-70D6-4647-BFB7-CA43892C8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B3DADEA-2227-0748-B825-7687D7B0B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213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B0CED5D-37DA-E34C-9250-9A853271A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BF07C22-2BEE-AD4B-A4F0-650E4306A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8E2C419-029A-8748-B040-5D8B21E25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A05F469-5C43-474B-9AF2-8F996F0C2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4527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524A200-61B9-334A-8B70-602945CAE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3D78546-44F6-924E-BA6A-9C2B1B95A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C5BEEE55-760A-3D4E-9476-7DE382CDF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056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9193CF-4858-A540-A14A-A243C30EB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6EB778F-3DF6-1D40-AE8C-20270A521D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150CE08-5AAB-644E-9465-8240C91E3B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A7166BD-43B0-1F46-9EFF-60CA36676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9BDC247B-AD8F-AE45-9A0B-71B0B9774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1CECB3E-51B4-364A-8D00-449ABA563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8186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B149F25-41A9-8C45-9F1D-AD04FF77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D9A5DA1-EF65-3A4E-9372-DD188D26C0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08F9F61-5CD6-9F4D-96CB-B677C08E4C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2C63223-16B8-D44E-B0D7-0B2738131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96FFDF-B80E-BA46-82E1-3C63841F3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F33A5D2-CF2B-5D46-9B05-A40BFE86B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6367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387C27B-1AA0-1842-A7F2-9C6E2FB24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F06DB3B-5DC8-A342-8016-26BF3E1DD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93C67E-9699-3040-9E6B-056E8C3C78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9D491-C51B-1B43-9BC1-C8D0226B9272}" type="datetimeFigureOut">
              <a:rPr lang="fi-FI" smtClean="0"/>
              <a:t>10.1.2021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9B74FE8-9BC9-1441-BA65-57EAD7870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A4B5E60-C65E-F642-9D15-91C7729C87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376B-6793-1442-ABFB-3186A9A457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8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70">
            <a:extLst>
              <a:ext uri="{FF2B5EF4-FFF2-40B4-BE49-F238E27FC236}">
                <a16:creationId xmlns:a16="http://schemas.microsoft.com/office/drawing/2014/main" id="{04A130CA-991E-4C92-A494-EB7D8666E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9" name="Freeform: Shape 72">
            <a:extLst>
              <a:ext uri="{FF2B5EF4-FFF2-40B4-BE49-F238E27FC236}">
                <a16:creationId xmlns:a16="http://schemas.microsoft.com/office/drawing/2014/main" id="{FC3C749F-9A26-4B1E-BC2E-572D03DF9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1872577" y="1372793"/>
            <a:ext cx="6135300" cy="5537781"/>
          </a:xfrm>
          <a:custGeom>
            <a:avLst/>
            <a:gdLst>
              <a:gd name="connsiteX0" fmla="*/ 0 w 6135300"/>
              <a:gd name="connsiteY0" fmla="*/ 0 h 5537781"/>
              <a:gd name="connsiteX1" fmla="*/ 6135300 w 6135300"/>
              <a:gd name="connsiteY1" fmla="*/ 0 h 5537781"/>
              <a:gd name="connsiteX2" fmla="*/ 6135300 w 6135300"/>
              <a:gd name="connsiteY2" fmla="*/ 3548931 h 5537781"/>
              <a:gd name="connsiteX3" fmla="*/ 4146451 w 6135300"/>
              <a:gd name="connsiteY3" fmla="*/ 5537781 h 5537781"/>
              <a:gd name="connsiteX4" fmla="*/ 0 w 6135300"/>
              <a:gd name="connsiteY4" fmla="*/ 1391331 h 5537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35300" h="5537781">
                <a:moveTo>
                  <a:pt x="0" y="0"/>
                </a:moveTo>
                <a:lnTo>
                  <a:pt x="6135300" y="0"/>
                </a:lnTo>
                <a:lnTo>
                  <a:pt x="6135300" y="3548931"/>
                </a:lnTo>
                <a:lnTo>
                  <a:pt x="4146451" y="5537781"/>
                </a:lnTo>
                <a:lnTo>
                  <a:pt x="0" y="139133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3C500B9-3266-4447-BA62-EB5455D2EA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50" r="27039" b="-1"/>
          <a:stretch/>
        </p:blipFill>
        <p:spPr bwMode="auto">
          <a:xfrm>
            <a:off x="2747771" y="1"/>
            <a:ext cx="8557447" cy="5347244"/>
          </a:xfrm>
          <a:custGeom>
            <a:avLst/>
            <a:gdLst/>
            <a:ahLst/>
            <a:cxnLst/>
            <a:rect l="l" t="t" r="r" b="b"/>
            <a:pathLst>
              <a:path w="9366779" h="5852967">
                <a:moveTo>
                  <a:pt x="1169579" y="0"/>
                </a:moveTo>
                <a:lnTo>
                  <a:pt x="8197201" y="0"/>
                </a:lnTo>
                <a:lnTo>
                  <a:pt x="9366779" y="1169579"/>
                </a:lnTo>
                <a:lnTo>
                  <a:pt x="4683391" y="5852967"/>
                </a:lnTo>
                <a:lnTo>
                  <a:pt x="0" y="1169579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Freeform: Shape 74">
            <a:extLst>
              <a:ext uri="{FF2B5EF4-FFF2-40B4-BE49-F238E27FC236}">
                <a16:creationId xmlns:a16="http://schemas.microsoft.com/office/drawing/2014/main" id="{F98D51C6-1188-49B8-B829-31D2C2813F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050242" y="292975"/>
            <a:ext cx="5056735" cy="9206602"/>
          </a:xfrm>
          <a:custGeom>
            <a:avLst/>
            <a:gdLst>
              <a:gd name="connsiteX0" fmla="*/ 0 w 5053652"/>
              <a:gd name="connsiteY0" fmla="*/ 209273 h 9200989"/>
              <a:gd name="connsiteX1" fmla="*/ 209274 w 5053652"/>
              <a:gd name="connsiteY1" fmla="*/ 0 h 9200989"/>
              <a:gd name="connsiteX2" fmla="*/ 5053652 w 5053652"/>
              <a:gd name="connsiteY2" fmla="*/ 4844379 h 9200989"/>
              <a:gd name="connsiteX3" fmla="*/ 697042 w 5053652"/>
              <a:gd name="connsiteY3" fmla="*/ 9200989 h 9200989"/>
              <a:gd name="connsiteX4" fmla="*/ 0 w 5053652"/>
              <a:gd name="connsiteY4" fmla="*/ 9200989 h 9200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53652" h="9200989">
                <a:moveTo>
                  <a:pt x="0" y="209273"/>
                </a:moveTo>
                <a:lnTo>
                  <a:pt x="209274" y="0"/>
                </a:lnTo>
                <a:lnTo>
                  <a:pt x="5053652" y="4844379"/>
                </a:lnTo>
                <a:lnTo>
                  <a:pt x="697042" y="9200989"/>
                </a:lnTo>
                <a:lnTo>
                  <a:pt x="0" y="9200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" name="Isosceles Triangle 76">
            <a:extLst>
              <a:ext uri="{FF2B5EF4-FFF2-40B4-BE49-F238E27FC236}">
                <a16:creationId xmlns:a16="http://schemas.microsoft.com/office/drawing/2014/main" id="{456BA586-8922-4113-BD35-BBF1EB1A1F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6909" y="5272381"/>
            <a:ext cx="3171238" cy="1585619"/>
          </a:xfrm>
          <a:prstGeom prst="triangle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" name="Rectangle 78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861739" y="2074303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ame 80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423102" y="1635666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FD03E38-FE4E-9C42-A84B-F5C20D66D6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8683" y="3087528"/>
            <a:ext cx="3618284" cy="1345720"/>
          </a:xfrm>
          <a:noFill/>
        </p:spPr>
        <p:txBody>
          <a:bodyPr anchor="ctr">
            <a:normAutofit/>
          </a:bodyPr>
          <a:lstStyle/>
          <a:p>
            <a:r>
              <a:rPr lang="fi-FI" sz="2800">
                <a:solidFill>
                  <a:srgbClr val="080808"/>
                </a:solidFill>
              </a:rPr>
              <a:t>Kirittäret E-tytöt</a:t>
            </a:r>
            <a:br>
              <a:rPr lang="fi-FI" sz="2800" b="0">
                <a:solidFill>
                  <a:srgbClr val="080808"/>
                </a:solidFill>
                <a:effectLst/>
              </a:rPr>
            </a:br>
            <a:br>
              <a:rPr lang="fi-FI" sz="2800">
                <a:solidFill>
                  <a:srgbClr val="080808"/>
                </a:solidFill>
              </a:rPr>
            </a:br>
            <a:endParaRPr lang="fi-FI" sz="2800">
              <a:solidFill>
                <a:srgbClr val="080808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8A3D691-E4F9-924E-B4F1-04C2763E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91057" y="3676664"/>
            <a:ext cx="2724372" cy="975388"/>
          </a:xfrm>
          <a:noFill/>
        </p:spPr>
        <p:txBody>
          <a:bodyPr>
            <a:noAutofit/>
          </a:bodyPr>
          <a:lstStyle/>
          <a:p>
            <a:r>
              <a:rPr lang="fi-FI" sz="1800" dirty="0">
                <a:solidFill>
                  <a:srgbClr val="080808"/>
                </a:solidFill>
              </a:rPr>
              <a:t>Vanhempien, pelaajien ja valmennuksen yhteispalaveri 10.1. klo 18</a:t>
            </a:r>
          </a:p>
        </p:txBody>
      </p:sp>
    </p:spTree>
    <p:extLst>
      <p:ext uri="{BB962C8B-B14F-4D97-AF65-F5344CB8AC3E}">
        <p14:creationId xmlns:p14="http://schemas.microsoft.com/office/powerpoint/2010/main" val="115798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F56F5174-31D9-4DBB-AAB7-A1FD7BDB13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AE113210-7872-481A-ADE6-3A05CCAF5E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5133F916-6EDC-5144-999D-D3991A977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105" y="802955"/>
            <a:ext cx="4977976" cy="1454051"/>
          </a:xfrm>
        </p:spPr>
        <p:txBody>
          <a:bodyPr>
            <a:normAutofit/>
          </a:bodyPr>
          <a:lstStyle/>
          <a:p>
            <a:r>
              <a:rPr lang="fi-FI">
                <a:solidFill>
                  <a:srgbClr val="000000"/>
                </a:solidFill>
              </a:rPr>
              <a:t>Illan agenda</a:t>
            </a:r>
          </a:p>
        </p:txBody>
      </p:sp>
      <p:sp>
        <p:nvSpPr>
          <p:cNvPr id="75" name="Freeform 62">
            <a:extLst>
              <a:ext uri="{FF2B5EF4-FFF2-40B4-BE49-F238E27FC236}">
                <a16:creationId xmlns:a16="http://schemas.microsoft.com/office/drawing/2014/main" id="{F9A95BEE-6BB1-4A28-A8E6-A34B2E42EF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A0708339-FF2A-A444-8A1D-9822D9D93A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23" r="36714"/>
          <a:stretch/>
        </p:blipFill>
        <p:spPr bwMode="auto">
          <a:xfrm>
            <a:off x="-1" y="8971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C415C4-744B-6F43-BF6C-37E711769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2421682"/>
            <a:ext cx="4977578" cy="3639289"/>
          </a:xfrm>
        </p:spPr>
        <p:txBody>
          <a:bodyPr anchor="ctr">
            <a:normAutofit/>
          </a:bodyPr>
          <a:lstStyle/>
          <a:p>
            <a:pPr fontAlgn="base"/>
            <a:r>
              <a:rPr lang="fi-FI" sz="2000">
                <a:solidFill>
                  <a:srgbClr val="000000"/>
                </a:solidFill>
              </a:rPr>
              <a:t>Valmentajien mietteitä kuluneesta harjoituskaudesta tähänasti</a:t>
            </a:r>
          </a:p>
          <a:p>
            <a:pPr fontAlgn="base"/>
            <a:r>
              <a:rPr lang="fi-FI" sz="2000">
                <a:solidFill>
                  <a:srgbClr val="000000"/>
                </a:solidFill>
              </a:rPr>
              <a:t>Tyttöjen ja vanhempien mietteet ja palaute valmentajille</a:t>
            </a:r>
          </a:p>
          <a:p>
            <a:pPr fontAlgn="base"/>
            <a:r>
              <a:rPr lang="fi-FI" sz="2000">
                <a:solidFill>
                  <a:srgbClr val="000000"/>
                </a:solidFill>
              </a:rPr>
              <a:t>Jojojen puheenvuoro (tarvittaessa)</a:t>
            </a:r>
          </a:p>
          <a:p>
            <a:pPr fontAlgn="base"/>
            <a:r>
              <a:rPr lang="fi-FI" sz="2000">
                <a:solidFill>
                  <a:srgbClr val="000000"/>
                </a:solidFill>
              </a:rPr>
              <a:t>Joukkueen sääntöjen tekeminen</a:t>
            </a:r>
          </a:p>
          <a:p>
            <a:endParaRPr lang="fi-FI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3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0F80AAE0-37C6-2344-B8B7-9A4D891FC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fi-FI" sz="3700"/>
              <a:t>Valmentajien mietteitä</a:t>
            </a:r>
          </a:p>
        </p:txBody>
      </p:sp>
      <p:grpSp>
        <p:nvGrpSpPr>
          <p:cNvPr id="3077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8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79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95FF0A1-89C3-3C4E-90C6-351A03D9C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r>
              <a:rPr lang="fi-FI" sz="1100" b="0">
                <a:effectLst/>
              </a:rPr>
              <a:t>Yleistä</a:t>
            </a:r>
          </a:p>
          <a:p>
            <a:pPr lvl="1" fontAlgn="base"/>
            <a:r>
              <a:rPr lang="fi-FI" sz="1100"/>
              <a:t>Tytöt ovat harjoitelleet hyvällä ja positiivisella asenteella läpi alkutalven. Joskus energiaa on liikaa, mikä näkyy keskittymisvaikeuksina.</a:t>
            </a:r>
          </a:p>
          <a:p>
            <a:pPr lvl="1" fontAlgn="base"/>
            <a:r>
              <a:rPr lang="fi-FI" sz="1100"/>
              <a:t>Osallistuminen on ollut hyvällä tasolla. Kaikissa treeneissä on ollut paljon pelaajia paikalla</a:t>
            </a:r>
          </a:p>
          <a:p>
            <a:pPr lvl="1" fontAlgn="base"/>
            <a:r>
              <a:rPr lang="fi-FI" sz="1100"/>
              <a:t>Toivomme vielä täsmällisyyttä ajoissa olemiseen. Liian aikaisin ei korona-aikaan kannata tulla, mutta treenien alkaessa tulisi olla valmiina aloittamaan harjoittelu.</a:t>
            </a:r>
          </a:p>
          <a:p>
            <a:pPr fontAlgn="base"/>
            <a:r>
              <a:rPr lang="fi-FI" sz="1100"/>
              <a:t>Nimenhuuto</a:t>
            </a:r>
          </a:p>
          <a:p>
            <a:pPr lvl="1" fontAlgn="base"/>
            <a:r>
              <a:rPr lang="fi-FI" sz="1100"/>
              <a:t>Tästä eteenpäin ilmoittautumiset viimeistään 24h ennen tapahtumaa</a:t>
            </a:r>
          </a:p>
          <a:p>
            <a:pPr fontAlgn="base"/>
            <a:r>
              <a:rPr lang="fi-FI" sz="1100"/>
              <a:t>Lauantaina 16.1. pidetään Graniitissa lajitestit</a:t>
            </a:r>
          </a:p>
          <a:p>
            <a:pPr lvl="1" fontAlgn="base"/>
            <a:r>
              <a:rPr lang="fi-FI" sz="1100"/>
              <a:t>Testit ovat osa</a:t>
            </a:r>
            <a:r>
              <a:rPr lang="fi-FI" sz="1100" b="1"/>
              <a:t> seuran </a:t>
            </a:r>
            <a:r>
              <a:rPr lang="fi-FI" sz="1100"/>
              <a:t>testipatteristoa</a:t>
            </a:r>
          </a:p>
          <a:p>
            <a:pPr lvl="1" fontAlgn="base"/>
            <a:r>
              <a:rPr lang="fi-FI" sz="1100"/>
              <a:t>Testeissä seurataan </a:t>
            </a:r>
            <a:r>
              <a:rPr lang="fi-FI" sz="1100" b="1"/>
              <a:t>PELAAJAN OMAA</a:t>
            </a:r>
            <a:r>
              <a:rPr lang="fi-FI" sz="1100"/>
              <a:t> kehitystä</a:t>
            </a:r>
          </a:p>
          <a:p>
            <a:pPr fontAlgn="base"/>
            <a:r>
              <a:rPr lang="fi-FI" sz="1100"/>
              <a:t>Tulevaisuus</a:t>
            </a:r>
          </a:p>
          <a:p>
            <a:pPr lvl="1" fontAlgn="base"/>
            <a:r>
              <a:rPr lang="fi-FI" sz="1100"/>
              <a:t>Olemme laatineet seuran vaatiman vuosisuunnitelman, jota hieman esittelemme seuraavaksi.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06EB092-29CB-E043-8894-33320E84ED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1" r="35571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150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12191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C78CCA8-71E4-0B4E-9D0F-0B1ACE7DB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49" y="4559523"/>
            <a:ext cx="10901471" cy="1236440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</a:rPr>
              <a:t>Anna palautetta valmentajille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1D1B9AD-9B9F-8249-BBFD-4B84A10CA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449" y="5795963"/>
            <a:ext cx="10901471" cy="560388"/>
          </a:xfrm>
          <a:noFill/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sz="2400">
                <a:solidFill>
                  <a:schemeClr val="bg1"/>
                </a:solidFill>
              </a:rPr>
              <a:t>Voit avata mikin tai kirjoittaa chattiin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FF0D0A45-9122-D34C-8C57-DE9AFA526E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8" r="7908"/>
          <a:stretch/>
        </p:blipFill>
        <p:spPr bwMode="auto">
          <a:xfrm>
            <a:off x="20" y="1"/>
            <a:ext cx="12191979" cy="4239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497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2EAA1C2D-77BB-E74A-861A-2D070890847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0" r="12961" b="1"/>
          <a:stretch/>
        </p:blipFill>
        <p:spPr bwMode="auto">
          <a:xfrm>
            <a:off x="20" y="206071"/>
            <a:ext cx="12191980" cy="4801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70">
            <a:extLst>
              <a:ext uri="{FF2B5EF4-FFF2-40B4-BE49-F238E27FC236}">
                <a16:creationId xmlns:a16="http://schemas.microsoft.com/office/drawing/2014/main" id="{D266A5D8-E184-4E8F-9001-D6F41E3974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9122"/>
          <a:stretch/>
        </p:blipFill>
        <p:spPr>
          <a:xfrm flipV="1">
            <a:off x="0" y="0"/>
            <a:ext cx="12191999" cy="1713062"/>
          </a:xfrm>
          <a:custGeom>
            <a:avLst/>
            <a:gdLst>
              <a:gd name="connsiteX0" fmla="*/ 0 w 12191999"/>
              <a:gd name="connsiteY0" fmla="*/ 1713062 h 1713062"/>
              <a:gd name="connsiteX1" fmla="*/ 12191999 w 12191999"/>
              <a:gd name="connsiteY1" fmla="*/ 1713062 h 1713062"/>
              <a:gd name="connsiteX2" fmla="*/ 12191999 w 12191999"/>
              <a:gd name="connsiteY2" fmla="*/ 0 h 1713062"/>
              <a:gd name="connsiteX3" fmla="*/ 0 w 12191999"/>
              <a:gd name="connsiteY3" fmla="*/ 0 h 17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713062">
                <a:moveTo>
                  <a:pt x="0" y="1713062"/>
                </a:moveTo>
                <a:lnTo>
                  <a:pt x="12191999" y="1713062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73" name="Picture 72">
            <a:extLst>
              <a:ext uri="{FF2B5EF4-FFF2-40B4-BE49-F238E27FC236}">
                <a16:creationId xmlns:a16="http://schemas.microsoft.com/office/drawing/2014/main" id="{4EB1D02B-BBFA-4A97-A021-7816ECC349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3840845"/>
            <a:ext cx="12195047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75" name="Rectangle 74">
            <a:extLst>
              <a:ext uri="{FF2B5EF4-FFF2-40B4-BE49-F238E27FC236}">
                <a16:creationId xmlns:a16="http://schemas.microsoft.com/office/drawing/2014/main" id="{BDD7BED2-CC5E-4866-AC0C-DCF928AF8A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5390368"/>
            <a:ext cx="12188952" cy="14676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5B4C1E7-B7AB-6A46-9FE9-6BD2BD1EF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84" y="5566756"/>
            <a:ext cx="10592174" cy="65694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000000"/>
                </a:solidFill>
              </a:rPr>
              <a:t>Joukkueenjohdon puheenvuoro</a:t>
            </a:r>
          </a:p>
        </p:txBody>
      </p:sp>
    </p:spTree>
    <p:extLst>
      <p:ext uri="{BB962C8B-B14F-4D97-AF65-F5344CB8AC3E}">
        <p14:creationId xmlns:p14="http://schemas.microsoft.com/office/powerpoint/2010/main" val="692877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509E3DFE-2451-244B-BEEB-4CC22423E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fi-FI" sz="4000"/>
              <a:t>Joukkueen säännöt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5003463-74EE-6049-9F59-3D209E1FC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4080745"/>
          </a:xfrm>
        </p:spPr>
        <p:txBody>
          <a:bodyPr anchor="ctr">
            <a:normAutofit lnSpcReduction="10000"/>
          </a:bodyPr>
          <a:lstStyle/>
          <a:p>
            <a:r>
              <a:rPr lang="fi-FI" sz="2000" dirty="0"/>
              <a:t>Jokainen saa vuorollaan ehdottaa yhtä sääntöä, muut valmentajien johdolla hyväksyy/hylkää ehdotukset</a:t>
            </a:r>
          </a:p>
          <a:p>
            <a:r>
              <a:rPr lang="fi-FI" sz="2000" dirty="0"/>
              <a:t>Säännöt:</a:t>
            </a:r>
          </a:p>
          <a:p>
            <a:pPr lvl="1"/>
            <a:r>
              <a:rPr lang="fi-FI" sz="1600" dirty="0"/>
              <a:t>Valmentajaa kuunnellaan</a:t>
            </a:r>
          </a:p>
          <a:p>
            <a:pPr lvl="1"/>
            <a:r>
              <a:rPr lang="fi-FI" sz="1600" dirty="0"/>
              <a:t>Kannustetaan ja autetaan kaveria</a:t>
            </a:r>
          </a:p>
          <a:p>
            <a:pPr lvl="1"/>
            <a:r>
              <a:rPr lang="fi-FI" sz="1600" dirty="0"/>
              <a:t>Peleissä yritetään loppuun asti</a:t>
            </a:r>
          </a:p>
          <a:p>
            <a:pPr lvl="1"/>
            <a:r>
              <a:rPr lang="fi-FI" sz="1600" dirty="0"/>
              <a:t>Otetaan kaikki huomioon, ei kuiskita tms.</a:t>
            </a:r>
          </a:p>
          <a:p>
            <a:pPr lvl="1"/>
            <a:r>
              <a:rPr lang="fi-FI" sz="1600" dirty="0"/>
              <a:t>Tullaan peleihin ja harjoituksiin ajoissa (ja ilmoitetaan, jos ollaan myöhässä)</a:t>
            </a:r>
          </a:p>
          <a:p>
            <a:pPr lvl="1"/>
            <a:r>
              <a:rPr lang="fi-FI" sz="1600" dirty="0"/>
              <a:t>Opetellaan nimet (tavoite)</a:t>
            </a:r>
          </a:p>
          <a:p>
            <a:pPr lvl="1"/>
            <a:r>
              <a:rPr lang="fi-FI" sz="1600" dirty="0"/>
              <a:t>Harjoituksissa keskitytään olennaiseen</a:t>
            </a:r>
          </a:p>
          <a:p>
            <a:pPr lvl="1"/>
            <a:r>
              <a:rPr lang="fi-FI" sz="1600" dirty="0"/>
              <a:t>Pidetään huolta varusteista</a:t>
            </a:r>
          </a:p>
          <a:p>
            <a:pPr lvl="1"/>
            <a:r>
              <a:rPr lang="fi-FI" sz="1600" dirty="0"/>
              <a:t>Syödään hyvin ja oikein ennen peliä </a:t>
            </a:r>
            <a:r>
              <a:rPr lang="fi-FI" sz="1600"/>
              <a:t>ja harjoituksia</a:t>
            </a:r>
            <a:endParaRPr lang="fi-FI" sz="1600" dirty="0"/>
          </a:p>
          <a:p>
            <a:pPr lvl="1"/>
            <a:endParaRPr lang="fi-FI" sz="1600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D05154B9-98A2-A94A-9F42-0EF92F30C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81" r="35571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2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208</Words>
  <Application>Microsoft Macintosh PowerPoint</Application>
  <PresentationFormat>Laajakuva</PresentationFormat>
  <Paragraphs>34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Office-teema</vt:lpstr>
      <vt:lpstr>Kirittäret E-tytöt  </vt:lpstr>
      <vt:lpstr>Illan agenda</vt:lpstr>
      <vt:lpstr>Valmentajien mietteitä</vt:lpstr>
      <vt:lpstr>Anna palautetta valmentajille</vt:lpstr>
      <vt:lpstr>Joukkueenjohdon puheenvuoro</vt:lpstr>
      <vt:lpstr>Joukkueen säännöt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Kirittäret E-tytöt  </dc:title>
  <dc:creator>Nea Rantala</dc:creator>
  <cp:lastModifiedBy>Nea Rantala</cp:lastModifiedBy>
  <cp:revision>5</cp:revision>
  <dcterms:created xsi:type="dcterms:W3CDTF">2021-01-07T15:00:46Z</dcterms:created>
  <dcterms:modified xsi:type="dcterms:W3CDTF">2021-01-10T17:21:05Z</dcterms:modified>
</cp:coreProperties>
</file>